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4CB8B57-7676-0C49-8EB4-16697D55161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78A42CC-4F49-A1CF-4C2F-372D12A570E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A2E75F4-D3BC-BF78-4D11-8ECF25C4CD5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D052307-6F4A-0512-2CF5-F7CC919F8AE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2512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11</cp:revision>
  <dcterms:created xsi:type="dcterms:W3CDTF">2022-05-03T18:33:00Z</dcterms:created>
  <dcterms:modified xsi:type="dcterms:W3CDTF">2023-10-18T14:31:51Z</dcterms:modified>
</cp:coreProperties>
</file>